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799"/>
    <a:srgbClr val="CC00FF"/>
    <a:srgbClr val="DCAECD"/>
    <a:srgbClr val="660066"/>
    <a:srgbClr val="CC3399"/>
    <a:srgbClr val="CC00CC"/>
    <a:srgbClr val="990099"/>
    <a:srgbClr val="FF00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3162" y="-26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356B8-776E-4C6F-9A03-D9AE03114BE5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7F593-1BA1-4CB7-A58F-462996C953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73233" y="2736604"/>
            <a:ext cx="19298144" cy="4104756"/>
          </a:xfrm>
        </p:spPr>
        <p:txBody>
          <a:bodyPr>
            <a:normAutofit fontScale="90000"/>
          </a:bodyPr>
          <a:lstStyle/>
          <a:p>
            <a:r>
              <a:rPr lang="pt-BR" sz="8000" b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Federal Rural de Pernambuco</a:t>
            </a:r>
            <a:r>
              <a:rPr lang="pt-BR" sz="8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8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8000" b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luta contra o câncer de mama</a:t>
            </a:r>
            <a:r>
              <a:rPr lang="pt-BR" sz="8000" dirty="0" smtClean="0">
                <a:solidFill>
                  <a:srgbClr val="FF33CC"/>
                </a:solidFill>
              </a:rPr>
              <a:t/>
            </a:r>
            <a:br>
              <a:rPr lang="pt-BR" sz="8000" dirty="0" smtClean="0">
                <a:solidFill>
                  <a:srgbClr val="FF33CC"/>
                </a:solidFill>
              </a:rPr>
            </a:br>
            <a:r>
              <a:rPr lang="pt-BR" sz="8800" dirty="0">
                <a:solidFill>
                  <a:srgbClr val="FF33CC"/>
                </a:solidFill>
              </a:rPr>
              <a:t/>
            </a:r>
            <a:br>
              <a:rPr lang="pt-BR" sz="8800" dirty="0">
                <a:solidFill>
                  <a:srgbClr val="FF33CC"/>
                </a:solidFill>
              </a:rPr>
            </a:br>
            <a:endParaRPr lang="pt-BR" sz="8800" dirty="0">
              <a:solidFill>
                <a:srgbClr val="FF33CC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4441" y="40540804"/>
            <a:ext cx="21458384" cy="2664596"/>
          </a:xfrm>
        </p:spPr>
        <p:txBody>
          <a:bodyPr>
            <a:normAutofit fontScale="40000" lnSpcReduction="20000"/>
          </a:bodyPr>
          <a:lstStyle/>
          <a:p>
            <a:r>
              <a:rPr lang="pt-BR" b="1" dirty="0">
                <a:solidFill>
                  <a:srgbClr val="C10799"/>
                </a:solidFill>
              </a:rPr>
              <a:t> </a:t>
            </a:r>
            <a:endParaRPr lang="pt-BR" dirty="0">
              <a:solidFill>
                <a:srgbClr val="C10799"/>
              </a:solidFill>
            </a:endParaRPr>
          </a:p>
          <a:p>
            <a:r>
              <a:rPr lang="pt-BR" sz="13500" b="1" dirty="0">
                <a:solidFill>
                  <a:srgbClr val="C10799"/>
                </a:solidFill>
              </a:rPr>
              <a:t>DEPARTAMENTO DE QUALIDADE DE VIDA PELA PROMOÇÃO </a:t>
            </a:r>
            <a:r>
              <a:rPr lang="pt-BR" sz="13500" b="1" dirty="0" smtClean="0">
                <a:solidFill>
                  <a:srgbClr val="C10799"/>
                </a:solidFill>
              </a:rPr>
              <a:t>DA </a:t>
            </a:r>
            <a:r>
              <a:rPr lang="pt-BR" sz="13500" b="1" dirty="0">
                <a:solidFill>
                  <a:srgbClr val="C10799"/>
                </a:solidFill>
              </a:rPr>
              <a:t>SAÚDE DA MULHER E CONTROLE DO CÂNCER DE MAMA</a:t>
            </a:r>
            <a:endParaRPr lang="pt-BR" sz="13500" dirty="0">
              <a:solidFill>
                <a:srgbClr val="C107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4396"/>
            <a:ext cx="8336651" cy="741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AutoShape 5" descr="data:image/jpeg;base64,/9j/4AAQSkZJRgABAQAAAQABAAD/2wCEAAkGBhQQERUUExQWFRUWGBgXFhgVFxoVHBcaFxgXGhgbFxwdHSYgHxwlGhocHy8gJSgqLCwsGB8xNTAqNSYtLDUBCQoKDgwOGg8PGi8kHyQ0KS0sLCwsLC0tKSw0LC0sLCwsKS0sLCwsLCwsLCwsLCwsLCwsLCkpLCwsLCwsLCwqLP/AABEIAQcAwAMBIgACEQEDEQH/xAAcAAACAgMBAQAAAAAAAAAAAAAABgUHAQQIAwL/xABMEAACAQMCAwUEBQcICAYDAAABAgMABBESIQUGMQcTQVFhIjJxgRRCUpGhIzNikqKxwQgVJFNygpOyFzVDY3ODwtEWNERUo9Il8PH/xAAaAQACAwEBAAAAAAAAAAAAAAAAAwECBAUG/8QAMxEAAgECBAMGBQQCAwAAAAAAAAECAxEEEiExBUGBIlFhccHwE6Gx0eJCYpHhFDIVI1L/2gAMAwEAAhEDEQA/ALxooooAKKKKACiiigAooooAKKKKACiikvnLtIjs9UUOJbjpjqkZ/TI6n9Eb+eKrKSirsdRoTryyU1dkjzrzjHw6AnZpmB7pPM/abyUeJ+VMSHYVzgJJL25TvWaSSaRFJPU6mAwANgACdhsK6HF/H3vc617wIH0Z9rRkrqx5ZGKXTnmbOhjsEsNCEVrLVt/x8jZooopxyQooooAKKKKACiiigAooooAKKKKACiiigApWh5zWXiYtIiGVY5O8YbgyKVwoP6Izn1OPA0t9ofaNp1W1o3tbrLKp93zSM/a828PDfou9k9vniKkdEikY/D2V/e1IlU7SSO1Q4dbDzr1e52Xq/Qu+ioDl7nOC9klijOHiZhg/XVWwHQ+K/u+YJn6cmnscipTlTllmrMKKK1OLXJigldeqRuw+KqSKkqld2K67Re0JgzWtq2MZWaVTuD4oh8COhbqOg3zVYAYoDE7kkk7kncknck+uazWCUnJ3Z77DYaGGhkh1feyV5a4ulpOJ2jMjoD3S5CrrO2pz1wATgAHJPhisSczXBu/pev8ALhtQPRcDbRj7GNsfx3qLoqLjXSg5OTV21bp3HSHBeKrdW8c6e7IobHkT1B9Qcj5VvUndk4P82pnprl0/DvG/jmnGt0XeKZ4LE01TrTgtk2vmFFFYJqwgzWlxfjEVrEZZnCIPPqT4BR1JPkKU+Z+1WC31Jb/l5RtkHEan1b63wXPkSKqri3F7i/lDSsZJGOmNegUsQAqL0G+B5nxJpM6qWx2MHwqpW7VTsx+b997+Z0BwPiX0m3jmxpEi6wPEKSdOfXGM+tb1aPC4kgjjt1YaookGnO+lRpDY8sg71vU1bHKqWzPLty8goooqSgUUUUAFVx2o87ND/RIGw7DMzg7op6IPJmG5PgMeeaseudeanY310Xzq7+Qb+QYhPloC49MUmtKysjscIw8atZyn+nW3iRYrfsONyW8cqREIZQFdx7+gfUU/VBJJJG5232rQorIeulFSVpHvw7iD20qSxHDxnK+XwPoRsR5GujeGX63EMcq+7IiuPgwB/jXNYBOwBJOwA3JJ6Aeua6L5a4cbe0gib3kjRW+IAz+NPoXu0ef45GOWEuev8e/qSdfMiBgQRkEYI8wetfVeN6rGNwhw5UhT5HG341pbsrnmluU5xPsnu0ldYFWSIH2GLhTpPQEHxHTPjjNav+i3iH9Un+KtMRt2RsOpVvEMN/j6/Gty0tTIcKM43J6BR5segFebfEu1lVPXuv8Aieu/yK8Y3c4+dvyFH/RbxD+qT/FWvaz7KL53VXVI0JGp9YbSviQB1OOg86aru0KYyBg7qw3Vh5qRsRWl3Bc4RSzeAUZP4Uf8k82V07Puv+JP+TXlG6lHzy/kWPw7h6W8SRRjCRqFUeg8/X1rZrX4ejiJBIcuFUN4743rYr0cXdI8jK+Z3dwqnO0fnp55HtoWKwoSkhGxlYHDAn7AO2PHHliriYbVzJLA0bMj7OjMrf2lJDfiDSqzaVjt8FoQqTlOW8bW+evQ+akeA8XFpKJu7EkiD8lqJCq241MAMtjwGR556VHUVlPUyipJxezJyy5vmS+W8kcs+od54AxnZkA8gu4HmAdzXQEbhgCNwRkHzBrmJhkYG5OwHmT0rpThUBjgiRveWNFPxCgGtFBvU83xunCKptabrorfQ26KKK0nnQooooAKrvtA5LhnnWbvxA7jDgoZNeNgwCkEHG2TscDyqxKWea+BFyZ1b3E9pT4hcnI+81lxcpxpNwV2bcDUdOsmpW99RAg5Cth791M//DiVP8zGtqPk2xTci4k9HlVB+wmfxrfiNezV5efEK99LLp97no3Oo95P6fSxq2NpaW0iyR2i60OVLyyPg+YDHTn1xtVl202tFYbalDfeM0g8Lt1knjVhqUncemD1x4ZxThxbmG2skBnmjhHQBmAJ9FXqfgBXb4VUq1YylJ3W2y9EcTiTWaKd797benVknRVVcc7eYVytpA8p+3L+ST4hd3PwIWkS65h4rxslF72VOjR2693EPR2zg7Ho7Gu6qMnvochyRY3O3O1hDMWMpnkVQncwEHdSc95J7q9dx723Sqx41zhd8TYW6ArGx9i1twSG/t/WkPmT7O2cCtj/AMH21l/rG7UMP/S2eJpT6O/uR+W+36VfFzz40cbQ8PgWxibZmQ655B5vKdwceW48GopYalTk5wjq+fv0JnWnNKMnouR5cG5tvOFOYGXKKfbtbhTpG/VPFD5Mvs75w1WXyXzxYTTKwkNvIQV7qcgAlsY7uT3W9Afa36VXFrz6zxrDfwrfQrspkOmeMdMxzDfOPPc+LV6f+ErW9/1fdrrb/wBLe4ik8yEkGUk8sfe1FXDUqklOcdVs/fqEK04Jxi9HyOkBRXN1vxzivBCEbvYUGwjnXvIT6KclR8EYU98C7eYmwt3A0R+3D+VT4ldnHwAah0ZLVakKSLQvLkRxs53CqWOPQZqteIW9rdyNLLaLrbGplmkQnAxuAdOceOKfOEcx2t6pME0co8QrAkejKdx8CKT+K2yx3EiqNKg+yPkOmfDOa4PFalWlGMouy22W/VHX4a1mla9+9NrToREnJti+4FxH6JKjj9tM/jWrPyDbH3LmZP8AiRK/+VhU8tecpriR4hXT1s+n2sdtTqLaT+v1uHJPIECT9606zmPDIgQx4PgzBic4PTGwO/lVl0tcqcDMZE7MPbTCqPAMQck+ewplr1GEc5UlKas2edx9V1Kusr29+AUUUVrMIUUVD828aksrSW4jiExiXWUL6PZHvtnS3urlsY3ANSlcCYrxvItcbqfrKw+8EVTMPaJxriWr6Fboqg6SYlDFTjOC8rBM4IPu+VRXF+WryX/WfFIIgeqS3BkP+CmE+6mOjfSTKqdtUNt1xS0tdri8hVh1SMmeQHyKx5x86guI9q1rEPyFvJMft3DiFPkq5Y/A4pbS24Pb41S3d6wztDGtrF+2dePgTX3Hz4kGPofD7S3bp3jhrqT5O+n8QayUeE4Wn+jM/wB32/o01MdWn+q3kbycxca4iNNukiRsOlrF9HjPr3zb5/5nh061pS8jJCxbiF/bwOcFkQtdzn+0F3B9faFRXFub7272muZWX7Ibu0wfAqmlSPiDUOqAdBj4V1Iwyqy0Xh79DE5X1eo2HjHDLb/y9m924/2t83sfEQp7JHowB9a0uLc9Xt0NDzGOPwitx3EYHTGF3I9GJqBoq2VFbmFQDoMfCs0UVYgKwyg9d/jWaKAJ3hHPF7ajTHOXj8Ypx38ZHlh9wPRSK3l41w25/wDM2TWrnrLYNhPiYH9kfLUaVKKrlRN2NkfJEU7BuH8Qgmf6qSlrScY+yDuT6jSK3n4/xrh3s3EcrxgdLqL6TH8e9Uk5/wCZ8ulIjID1GfjUvwnmy8tMCC5lRRsF1a0AHgEfUoHwFVlDMrPVePv0LKVtVoO3De1e1l/P2zxH7du4lX5q2CPgM1PWnFrS6wLe8hZj0SUmCQnyCyYz8qQZOfVnz9NsLS5PTWoNtL/iJn8AK83h4PcA4e8sj5SILuL9nMh+ZHhXLrcJwtTXJlf7ft/Rtp46tD9V/M6Ps4tEaL9lVH3ACvaufeEct3UR/wDxfFbeUD6kc5hO5/qX1J59al5+0HjfDQpvYEZCdIaRVGo4JwHibTnAJ93wNa1RtpFmZzvqy66KhuUOOSX1nFcSQ9yZRqVNev2c+y2dK+8PaxjoRUzS2rFgr5ljDAqwyCCCD4g7EV9UVAHPHAOGtGOMcN9rKxPJEM4y1o+VPxdGTPmBvSPGoA2AAPkKtri0Yteaoz9W5C6vUSxPER+vGpqrLu07mSSL+qd4/wDDYr/Ct8Xf5CJHlRRRVyoE19zwtHo1jT3iCRM49pGzhh6bH7qIZmRgynDKcg4BwR6EEH4EU481doIvbOO3CaHRYtUiqiiXA/KJpAzGus6hpJB0kEDNVbdyRLoooqxAUUUUAFFFFABRRRQAUUzcp9nl1xOOSSAxKqP3Z7xmUltKtthDthhv+FavM/Jl1w1lFyigPnQ8ba1YjqM4BBxvggemcGq5lexNnuQdFFFWIPl0B6gH4068csWaDg/DgW1SKJpB4hruTCH+4msegpPitjKyxjrIyxj4uwUfiatWxgFxzVpHuWqYX4RQqo/blP3VSTt82WiXDBAsaqigBVAVQOgAGAB8q9KKKwDwooooApvtvYQX3D7n7OWPwglik/6jSP2iWgi4reKOne6/8VElP4uTVlfygbPVZW7+U+nPkHik/DKj8Kr7tGl724tp8Y+kWNrKf7RDgj4jA/CtlJ6LqKlzFUmpduU7sQLP9HlKMzL+bfK6Qp1MMZCkHZunsmoimOPnqcWP0FgHhKurlmfWdTak0tn2QmANOCGGQRg7Nd+RRWFwGiisg+gPoc4PocEHHwIPrUkAR/3HqNxt8wR8jTJyBwCC9uTHPKUASRtOjIZRGwLd5qGgoSH3XHsjepHjvFOHScOhSCFEuo412JmYIJXZ5URy2GkVnLYfONTAbjFJQJ3wSMjBwcZB6g+Y9Krq13E7EhzDwoWlzJAHMndEKXKCPUSA2VUM3skEEHO+c1HVknpv0GB6AdAPT0rFSQFFFfcMLOwVFZ2bZVRS7MeuAoBJ2328qkD4oNZdSrFWBVlOGVgVIPkQdwfjWKAOkuy3hog4VbAMG1qZSV6ZlYvj5Z0/3arvtz5jWaeK0Qg9xmSU+TuMKvxCZJH6a1N9hQumhlaR2NqMJbq3TUGZpCm3u5OM56hh4Un9sPLxtuINL1S6HeKfJlCq6/5SP7XpWaCtUdxrfZEaiiitIoneQ7LvuJ2aHp3yv/hAy/8ART72Nn6RxPiNznOS2k9dp55GGD5aYxj0pQ7NJBHeSTt0trS5nz5aEC5Hycj509/ye7LTa3MmPaMqRk+kcSMB8jIfvpNR6PoMiti16KKKxjQooooAR+2e318JlP2Hhb/5UB/Amqj5qbvOH8Jk8oJ4D/yJVUfhmrx7RoNfCr0f7iRv1V1fwqj746uBWh/qr2eP5SI0laaW3X0FyFWiiitIoKKKyqkkAbkkADzJ6UAYoqdv+R7yC3W4eBxGVdn1DSYtDlfbDEe8MMMddWMbbwVRe4BRRRUgYZsDJ8KZuHyXPA76GWWEa+77wRs4w0coZfeXVpIIPgenkaX7m47wg6I1wqpiNAgOkY1MB1c+LeJrGXldQSzudMa6mydzpRQWOwycAZAGfCoauSWonaLwzibaeJWSxHosue9AB8DIqrInxxgYySKlrfsV4dMyTRTytAfa0LIrowx0WQDVj+8T6iqUnhZHZGGGRmRhkHDKSrDIJBwQdwSKBdvGjqruqNu6q7Kr4+0oOG+dL+H/AOXYtm70dZ2VukcaJEFWNVCoFxpCgYAGPDFVp2/IPotqfETkfIxSE/uH3U/crWXcWVtEescESb/oooqv+3+T+jWo852P3ROP41np/wC4yWxS1FFFbRA08nkJZ8WkPhaJCD63DlPxIH3VbHYnb6eFI325ZmPriQp+5APlVUcLGngd82Pzl1bRZ/saZP41dvZnBo4TZjzhV/1/bz+1Weq9H5+g2IzUUUVlGBRRRQBp8Zt+8t5k+3G6/epFc68K9vgFz/u7y3k/xI0jrpVhkYrm3gNv/QOMQj/Zi3fHl3Fw+r9lcVoo7PoUkKtFFFahIUEUUUATM/Ns72i2baDboqqqlclWViwkDZzqycY93TgY8ahqKKiwGGGxxsfOpLj19BNIjW1v9HQRIjJq16pFLanz6ggeZ05O5rUedTGqCNQysxMgJ1OGxhSOgC42x5140Ab8PEY1tZYDbRtK8iulyT7cSrpyijT0OD9Ye+djgVoEV7T22hUOuNta6sI2opuRpkGBpbbON9iKwbg933elMa9erQNeSunSX66Ns6emd6CbnkBipTlXhH0u+toMZEkq6h5ouXkH6isKi6sXsM4f3nEJJT0hhOP7UrAA/qqw+dRJ2TYJXZe4FU9/KAn9qyT0nb7u6H8TVmpx5WvmtB7yQCZv7z6VH4En4iqe7d7nVxCFPsW4Yf8AMkfP+QVlpLtjZ7FcUUUVsEjPet3fAIsbd7fSOfURQsn7wPuroXly1EVnbxgYCQxrjywiiue+PITwrhUP9Y14/wCtOEQ/MNXScaYAHkMfdWWtsuo6J9UUUVnLhRRRQAVz3wpSLrjsP2rfiB+JimJUD5Ma6EqkLOMLzLexeEqXCAeZkgSU/uJp1LmVlyKxor4tz7C/Afur7rYICiiigAqS5fsYJ5tFzcfRo9DHvNOr2hjSuPXJ+7HUio2sBxnGRnyoAFO1STWEH0MTfSAbgylDb6dwgzh9X456b46itOdEGnQ5fKIWymjS5HtoNzqCnbVtnyr4ETaS2ltIOktpOkMdwpbGM43x1oA+a91snMRlA/Jq4jJ1L7zAsBpzqOw6gY9a+dC93q1/lNYXu9B9zSSZNece9hdGM75zXiQM58f4ZA/fj7xQBmrb/k/xe1et6QL93fH+IqpKuH+T/wC7ef2ov3PSqv8Aoy0dzw4Px7TzVPqJxLqth/cjjZfxjb9atPt6sNN3bzY2khZCfWJ8gfdIaUecLh4eLXMiHDx3RkQ/pKwZc+mcZq1O02BeJ8GS7h37sJcqNs6CpEoP9lWJI846rtKL6Ft00UXRRXzM2FJ8gT+FPFjzxhA0nAYcf7C0Yjz7+dP36TXQ1UXf2QPHuGQDpFDZqPTuVklH7hV6VjqvYfHmFFFFJLBRRRQAVTPEY+65ujP9YVb9a0eL/pq5qpjtBbueZLKTwb6Lv8Z5I2/A/jTaW7XgVkVZPB3bug+o7p+oxX+FfFSPNEXdXt0rezi4m6+RlYj8CK9OF8p3l1vBazOD0bToU58nfSp+RrZfmJtqRVFWJw3sNvpN5ZIIB8Wlb7gAv7VNHDewS2XBnuJpT4hAsKn5e0w+TVR1YrmSoMpOt+65keW2htG7vu4HZ49KgOS+rOo5394+APTOcV0FYdlXDIelqj+sxab/ADkimK04XDCMRxRxj9BFX9wpbrruLKDOa+H8jXc9q9zHEzKjrH3el+9fVp9pF07oNQ3z4N9neVs+S+MtbNarbSLbySLKyO0C+2NOCSzawPZU4H2enXPRNRnFuZ7W0H9IuIovR3AJ+C9T8hVfjSeyLZEUjD2JcSbr9HX+1K3/AExmmTg3ZFfW8NxELq2VbqMRy/kmkIUavdJK4PtH/wDtSvFO3Wyj2hSac+YXul+ZfDfcppT4j273j/mYIIR+kWmPyPsD8Kt/2SI7KJS3/k//ANZe5H6EOk/tO1PvKvJtvwlHETNhypdpWySVBA8lHXwFUNxLtI4hNnvLyRVPhHphHyKAN+Na9ryrf351Lb3E/k8urG/k8pAI+BqXCTXaZCa5IsrmHlTgsl3LPPxIK7vreJbiEDO2RgKXGQPPO+1SfD+fuC2Nv9GhlYxe17KpPKDrJLe0wPUk+ON6TeGdhd6/52SCAeQLSt9wCr+1TLw7sCgXHf3U0h8RGqQqfTfW33N91VeTZyJV+4TJm4Ao9leIP5AEL/mIqG43Jw2WMx2cN2kzlVVp5Iyo1MAchWJOxwPWrutOyXhcIybcP5mWR5B9zNp/ClXno8OBs7axFqJWvrbvFt1TUqZOSxTp7WnrVo1E3pcjKaUEfec3bdI2+4JYhdv7xH31dNUzyXJ33NF4/XSLn9h4Yv4Vc1Jq8vJF4hRRRSiwUUUUAFU9292zRyWV0vVC6/3lKyp/karhpM7V+FR3Vg0bTQwyK6SRtPII1BU4bJ3O8ZcbA0ym7SREtiF5ahgHH7olEc3VvDd27MoYqMaX0EjbUdzjrp9Ks2qQs+P2NqeHu973k9iskZ+jQu6zRPkKhdtI9lds5O++Klr7t/jH5mzkb/iyJF/kEn3VeUJSehCaLZoqib3t4vW/Nw28Q/SDyn79SD8Khbztg4k4z9JWMf7uOMD4ZYMfxqFRkRnRf3FuYoLUZlff7CK0rn4IgLH44pG4x2q3RJWz4Xdv4B54ZVHoQiqSR8WWqsfnjiUgBN3ckMcKVJUMT4LoUZPoN607zit6raJZ71W2OiSWdWwenss2d/DbemRo23Icxq4vd8fvc95Hdqp+pDG1uo9NsMR6MxqAXs84juRYzb9ThQT8ctmvKXhl+J0t2F0J5BqSJpHDMMMcgF8YwjdfsmtYcMumiknCTNFC5jlk1EhHGnKt7WdtS5OMDNNWm1vfUpuTPD+y7iUzBforRjxaZ0RR8cEsfkpp84J2Cxrg3dw0h8UhHdr8Cxyx+I01VQguu7SUGbu5JO5jcSNhpPsD2s52PhipO55b4rbo0jx3kaICzP3zYUDck4k6VErvnYlW7i/uC8kWVngwW0asNtZXW/67Zb8anK5VtuO3rMqx3N4zk+yqTTuxI32UMSdt+lScvN3FoGCvPeRseiyqwY48lkTJpLot8y2dF5cydotjw/2Zp1Mn9VH+Uf5qPd+LYFVtx3t2nkyLSFYV+3L+Uf5KPZU/NqUk7S7xjh5Yp/SaCB/3IDXz/wCK42/O8NsHB691E9s3ydH2+6rxpJbq5DlcjuKcdub1sTzTTljshYkE+AWJfZz6KtMfIfLssPFLb6RG0IjR7sq+AwjRWCsVzlfbxswB26VK8odpPD7DJXhrRMTu8couGx5apdLAfog4+dbN9zJY3b38q3vdT3kKW6fSYHjWCIfnVEi6gdY+GCM71Zt7WBJb3NvsKhM1xe3bfXIA/tSu8rj8Uq4qSeybhMdrYhFmgmkd3kkaCQSLkkBcHY+4F6gb5p2rNUd5MZHYKKKKWSFRvMfEntrSeaNO8eKNnVOmoqCcbb/Idakqwwz1oA5r4v2ncRuveuWjU/Vtx3I8/eGX/arR4HylNfiaZZIVWLHfS3MpTGroWbSxPTqaOcuX/oF9Nb4witqi9Yn3T7t0+KGmDsjdZJ7q1kTvEubZgULFdZiOy5G4yHbcbjFbnpG8RO7syL4dyxayXgtWvkbWg7qeFcxd8SQInLHpsNx1yBsa++OcpiwsFa4Ui8luHRBqICQw7OwXo+phsxHSQEdK+uIcvT3zwaOGfQInZYchGXJkIJeQyYZtKgkHGNjucimPnLjdpxJ7m3klSCSzYrZzuTplVFVJYpDuSTIpIYehGcHJd3QWIfs0sopfpOFt3vQi/REuvzZOTrIHi42+G3TJqa5RS7j49H9MgS3lkglRRGiojBRqDLpLKTldyDnpkDaq/wCCwWkjML15o00jSYUWQ6s9GBB2x5eNNU3P8MVzw8wJNJBYCUBpmXvZjKhU+igbYH4DAqJJ3YJ6GOLXNw89kLnicF663kA7qEg92dYy+Qi7fV6fWFOnMPBk4hxC2n2/ol1JDdbfUiBuYST9kAafXvPSq24hzLZ6xJBw/upBMkwke7lfdZFkI7vGgaiCPTORXlJ2izCS+ZDGgvxiVSS2j2SuYjqXDYJ3IPhttRkb20Juiwn4l9K4pwK76d/HcZ8wQj7H4ayK0OWeNpZWN20y6oG4tPDcKRqzFJEqtt442bHjgjxpHsefJohaBO5P0IyGElST+VyGEmH3G5xjHQda1pOZZXglgOgxzXBunwpz3rAA6TnZNumCfWj4b297sM6LB49y39BtLC2Da1HFkMb9dccmWQ58ThsE+YNaXadNbfSbsC9u+/yoNvhu4J0plcjbGnc58aU5edbgwWsDMhSzkSWDUp1Bo86Fc53QA4xgHAG9e3GO0JrtZO9t+Hl5AQ0otwJRkY1K5ckMBjB3xgVKhK92GZM2+z3mKGzlnWdniFxCYluIhqe3OSdQABODkbjcFF28QycC4NdR8a4cLi5N3Fpllt59ZcNGYZCd2JYe0U2JPvLg+AQuA8xw2+sSW1tdK+naYkMpXONDDOn3jnbJ232phse0+RLyO4MERjhhaCG3ibukiVtO4bSxJ9nHQeHTFEou7sQmuZI8elvL+SO2biNndRXNyqoIHjkeJdTOrMBGpAVFPUnJAHjWLq5gjuJrWy4RFdpbEpK8itNK5UlXYkAlRrBUYz0yABS9Pxy0heCawtZbeaGVX/KTGZGVQfYGTkZOBnbbNNHDeZuFi+F+Jrq1dmMk1uI2dJHIOcNH1BY68N4+AzVbNLb30J3Ivl3gFrLDf3d1bzLHDIiRwQFw8ZZjqT2sZ0hkzqG2k9KjLHl2G/uNHD5JFiWNpZpL3QO6VWwxzFkEYIIHjvuMGmzgfGybGb6JfW1td3F9LcMLiVYiEYkKqhlYEnCnBHiajbL+dobua8VBeOhFvc92ElWRTHG2jRGoJXSV9pV2IOc75m71CyFnjXAVtDHJFd29wGJCSW7lXUqATqHVPeG+fGpHhHabxG1xpuWkUfVuB3w/WPt/tV99o3AYbS5j7lTF30KTPASGNuzZymR4dcDwwcbYAjeUOXv5wvYbf6jNql9Ik3f4ZHs582FW0cbsrqnZHSXLPE3urSCeRO7eWNXZAc41DI679N8eGak6wq4GBsBWawDwopO507TrbhpMe80+M90hA056GRuig+W59KqHmHtTv7zI73uIz9S3yhx+lJ75+RUHypsaUpFXJIcO3mxiIgmEiCZSY2TUuto29oEL1Olh/wDITVWcGnnWZXtO8MyZ0mFDI66lKnYBuqkjceNa0RAcMy6xqDOMkFwCCwLdQSMjV1Gc10nyLzVY3kQWzCxFANUGkRsn90bFf0lyPWnt/Djbcou07lQr2ecYvzmdZCDvm7n2+SZYj9UVv3XYtJbQNNc3KqkYy628DzkKOunLKcY8dO3XGBV71gik/GkWyI5+4Ty5w2e3lmtlvLuWHdrZ5I7d2T+sQRoxZfQEn0zgF85N5Q4JfW4mt7dZAfeWV3kaNsbq4Zzg/DY9RkGoPnzs1ltJfp3DCyFSXaKP3kPVmhH1kP1osEYzgEezURwLjIvJRcWDpacUO8kPS3vh1bTnYOdzpJz1Oerhj7Sun78SFpuW/bcl2MXuWdsvwhT/ALVIpw+JBtHGoHkqgD8KWOVu0iG6LQzj6Jdx572CYhcaRklGOAy4388b9N6rbtK7UGvi1vasVtujuNjP/ERen1vHbYqUJN2ZZtIlufe2HrBw5gADh7gAHOD0hBBBH6ZGPs/apGPaHxL/AN7N+x/9KXqK1KEUrWFOTGEdofEv/ezfsf8A0re4Lzdxe7mSCC5d5H6ApCQAOrOTGcKPE/vJApXsrJ55EiiUvJIwVFHiT+4Abk+ABPhXRvIPIsfC4MbPO+DNJjqfBV8kXwHjuTuapUcYrYtG7JLhXAdECJcMtzJj25HijXUfHCqoAXwA8upNfF1yXYy+/Z27Y84U/wC1TVKvNvaBDYsIUU3F2+0VvFuxJ6ayM6F8d98AkA4NZVdvQYQ/NvJfBbOBpriBYlHTu3eNnbBwqBWGT6dPE7DNIPFeWuGw20c9wt5ZvNvHbrJHPJo/rHEigqvoWB+e1bXMHGfo0v0niDJdcSG8NsDm3sQdwZMHBcbHTnJIBz0epHkjs3mv5vp3FCzhiGWKT3pfsmVfqxjwjwM+IA2OhdlXb9+BR67Ii7Hsae7t1ntbpWSQZjFxA8BI8CSGbbybTv1GxFRs3ZlxayOqKN+mC9pNg48tijkb9MV0UBis0v40iciOSL6OVJD36yrI2578OrsfM6/aPhvVrdgtjEDcTM6d8SIkTUutUGGZtOcgMxA6f7Onrnnmmxs4tN4Fl1g6YNIkaT+6dgvhqbA9a5snZWkZkXQNbMi5JMYLEqobr7IwM+lOTdSNtij7LOuqK5v5f7Ur+zwO+M8Y+pcZfbxxJ74PlkkDyq3uSu0+24kRHvDcYz3TkHVgZJjbowHls22cYpEqUo6jFJMrXtq5e+j3wnUexcrk+kkYCt966T8mqvq6P7UuW/p3D5FUZli/LRerIDlf7yFl+JB8K5wVsjIrRSleIuaswr1tLp4ZFkiZkkQ5R1OCp9P3EdCNjtRa2zyuEiR5HPRY1Lt8cKCcetOvBOxm/uMGUJbL/vTrf4hEJH3sp9Ku5JblUm9i0OzPn3+c4WWQBbiHSJQNg4bOmRfLOCCPAjyIpzpT5D7PYuFK5V2llkCh3YBRhc4CKOgySdyTv1psrDO19B621IPm7KwB1JDI6sCOozlf41XHMnJEXEPysJW3u+p+rFO3UE4/NyZ+sNj5Z3Fo8xxarWUeS6v1fa/hSNAdq4GNxVXCYhTpvRpXXJ7nXw1CFei4y3T3EK740HIs+OQSa49kuFAFxCD0LdRNH675x0Y71F8a5Klgj7+J0u7XfFxBuAB171MkxkeOcgY3I6VbA4fHfslrdIJYzq0E7PEQpOY3HtDpjHT91KvEuzbiHCJDPw2V5U+sFwJMDwkj9yUfAZ32Uda72CxsMTTzx08H3nLxGHlRlllqVgDmgn/9603S8W4feki8gaxuM+3NaoTGW8TNb+8pJ66QW8zW7wXlaWxuI7yOGPiltGSytayBsMMaXKYLa13wuCAd8ggVvzd5msWF2Vdn30CLv51/pMo6HfuUO+gfpHYsfPA8Mlt49zLbWMfeXMyxL4aj7TY8FUbsfQCkDiXN3FLlC6pFwm28Z7xh3hB+yjdG9Cu+dmpGn49ZW0muJZOJ3jEAXN4G7sN4d1CfabB6A7+TVnyOTuxl0h44nztecQjZ7Yjh1iPevboYdwencrnx8CM5zsykYpLg48EY2vBYpWmlz3l241XM2feK5/NJnqxx1ycHczHDuzviXGJFn4jI8UfVQ+NYB8IovdiHq3tbbqetNP8AN0XD2e1tUEaDTrYZMkpKhvyjncjfp0+W1Z8Xi6eEp5mr+C7/ABY+hQlXnlWhAcucixWJE1wVubrOoD34oW66iT+clzvqOwPrubK5SLNCzsSWd2JJ8cYX+FKExwKeOXItNrEPNdX63tfxrhYLF1cZiHOo9EnZclsdHE0IYejlju3uSVJvaXz3/NkCiMBribUIgeihcanbzAyMDxJHhmnKlTnvs+i4qqanaKWPVodQGGGxkMp6jIB2IO3Wu/G19Tku9tDnO8u3mkaWV2eRzl3Y5LH1/cANgNhgV4098b7GL+3yYglyv+7Oh/iUc4+5ifSkm7tXhcpKjxuPqyKUb7mAOPWtyknsIaaPKn/sW5e+kX5nYexbLqH/ABJMqn3LrP6tIDHAro7sr5b+hcOjDDEs35aXPUFwNK/3UCr8QT41SrK0S0FdjfVSWvYer3s7zSFbXvC0UcZAZ1bD4LfVQElMD2jpyCNibborJGTjsNauaHCOBQWad3bxJEvkgxn1Y9SfU5Nb9FFVJCiiigD4miDqVPRgQfgRg0pryfKpwGQjwJyD8xim+isuIwlPEWz8jRRxE6N8vMguE8s91IJHbUwzpAGAMjBPrsTU7RRTKNCFCOSmrIXVqyqyzSYv808mWd8ha4hDMoOJE9iQY32YYJ+ByPSqnPZvLG/e8MvSG29mVjby+g1p7D/AgCr0uFyrDzBH4VWloNqyY7iFXCOOXVO90+hqwuEhXjK+6sK3+jiaZ+94ne+0M+xGxuZfUBm9iP4AEVa3KvJFnYqGt4QHKjMj+3IcgfWPQei4HpSndDY1ZVsuEUeSgfhRgeIVcW5ZtErWS6hisJChGNtW7npUFxblnvpDIjaWONQIyDgYB9NgPuqdorXWoQrRyTV0ZadWVKWaLFFuUJWOC6AeYyT8himuCIIqqOigAfADAr7opeHwlLD3ycy9bETrWzcgooorUICtHi/A4LtO7uIklXycZx6qeoPqN63qKAKkvuw1VvIWhctamQGaOTdkVcthW+sjEBMH2hqySfC2xRRVpSctyEkgoooqpIUUUUAFFFFABRRRQAUUUUAFRlzy7C7FiuCdyVJGfXHTNFFLqUoVFaaT8y8Jyg7xdjNvy7CjBguSOhYk4+XSpKiiinShSVoJLyCc5Td5O4UUUUwoFFFFABRRRQAUUUUAFFFFAH//2Q==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C:\Documents and Settings\TACIANA\Meus documentos\Hemope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23305" y="1008412"/>
            <a:ext cx="3732345" cy="5112568"/>
          </a:xfrm>
          <a:prstGeom prst="rect">
            <a:avLst/>
          </a:prstGeom>
          <a:noFill/>
        </p:spPr>
      </p:pic>
      <p:pic>
        <p:nvPicPr>
          <p:cNvPr id="15362" name="Picture 2" descr="C:\Documents and Settings\TACIANA\Meus documentos\Hemope\Mulher-protegendo-as-mam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06881" y="40184388"/>
            <a:ext cx="7272808" cy="3021012"/>
          </a:xfrm>
          <a:prstGeom prst="rect">
            <a:avLst/>
          </a:prstGeom>
          <a:noFill/>
        </p:spPr>
      </p:pic>
      <p:sp>
        <p:nvSpPr>
          <p:cNvPr id="15" name="CaixaDeTexto 14"/>
          <p:cNvSpPr txBox="1"/>
          <p:nvPr/>
        </p:nvSpPr>
        <p:spPr>
          <a:xfrm>
            <a:off x="7705081" y="5328892"/>
            <a:ext cx="210983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0" b="1" dirty="0" smtClean="0">
                <a:solidFill>
                  <a:srgbClr val="C10799"/>
                </a:solidFill>
              </a:rPr>
              <a:t>PROGRAMAÇÃO OUTUBRO ROSA 2016</a:t>
            </a:r>
            <a:endParaRPr lang="pt-BR" sz="10000" b="1" dirty="0">
              <a:solidFill>
                <a:srgbClr val="C10799"/>
              </a:solidFill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1584401" y="7561141"/>
          <a:ext cx="29307256" cy="31971551"/>
        </p:xfrm>
        <a:graphic>
          <a:graphicData uri="http://schemas.openxmlformats.org/drawingml/2006/table">
            <a:tbl>
              <a:tblPr/>
              <a:tblGrid>
                <a:gridCol w="9145341"/>
                <a:gridCol w="11901338"/>
                <a:gridCol w="8260577"/>
              </a:tblGrid>
              <a:tr h="155538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>
                          <a:solidFill>
                            <a:srgbClr val="800000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DIA E HORÁRIO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>
                          <a:solidFill>
                            <a:srgbClr val="800000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AÇÃO E LOCAL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>
                          <a:solidFill>
                            <a:srgbClr val="800000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Profissionais envolvidos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512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05/10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dirty="0">
                          <a:solidFill>
                            <a:srgbClr val="D60093"/>
                          </a:solidFill>
                          <a:latin typeface="inherit"/>
                          <a:ea typeface="Calibri"/>
                          <a:cs typeface="Times New Roman"/>
                        </a:rPr>
                        <a:t>8h30min às </a:t>
                      </a:r>
                      <a:r>
                        <a:rPr lang="pt-BR" sz="4800" dirty="0" smtClean="0">
                          <a:solidFill>
                            <a:srgbClr val="D60093"/>
                          </a:solidFill>
                          <a:latin typeface="inherit"/>
                          <a:ea typeface="Calibri"/>
                          <a:cs typeface="Times New Roman"/>
                        </a:rPr>
                        <a:t>12h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dirty="0">
                          <a:solidFill>
                            <a:srgbClr val="D60093"/>
                          </a:solidFill>
                          <a:latin typeface="inherit"/>
                          <a:ea typeface="Calibri"/>
                          <a:cs typeface="Times New Roman"/>
                        </a:rPr>
                        <a:t> 13h:30min às 16h:30min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Campanha de Doação de Sangue/HEMOPE.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b="1" dirty="0" smtClean="0">
                        <a:solidFill>
                          <a:srgbClr val="D60093"/>
                        </a:solidFill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solidFill>
                            <a:srgbClr val="D60093"/>
                          </a:solidFill>
                          <a:latin typeface="inherit"/>
                          <a:ea typeface="Calibri"/>
                          <a:cs typeface="Times New Roman"/>
                        </a:rPr>
                        <a:t>1º</a:t>
                      </a:r>
                      <a:r>
                        <a:rPr lang="pt-BR" sz="4800" b="1" baseline="0" dirty="0" smtClean="0">
                          <a:solidFill>
                            <a:srgbClr val="D60093"/>
                          </a:solidFill>
                          <a:latin typeface="inherit"/>
                          <a:ea typeface="Calibri"/>
                          <a:cs typeface="Times New Roman"/>
                        </a:rPr>
                        <a:t> andar do prédio do CEGOE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 DQV e HEMOPE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37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b="1" dirty="0" smtClean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17/10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b="1" dirty="0" smtClean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09h</a:t>
                      </a:r>
                      <a:endParaRPr lang="pt-BR" sz="4800" b="1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Roda de  conversa</a:t>
                      </a:r>
                      <a:r>
                        <a:rPr lang="pt-BR" sz="4800" b="1" baseline="0" dirty="0" smtClean="0">
                          <a:latin typeface="inheri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sobre “Prevenção do Câncer de Mama”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b="1" dirty="0" smtClean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solidFill>
                            <a:srgbClr val="C10799"/>
                          </a:solidFill>
                          <a:latin typeface="inherit"/>
                          <a:ea typeface="Calibri"/>
                          <a:cs typeface="Times New Roman"/>
                        </a:rPr>
                        <a:t>CODAI</a:t>
                      </a:r>
                      <a:endParaRPr lang="pt-BR" sz="4800" b="1" dirty="0">
                        <a:solidFill>
                          <a:srgbClr val="C10799"/>
                        </a:solidFill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DQV</a:t>
                      </a:r>
                      <a:endParaRPr lang="pt-BR" sz="4800" b="1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039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19/10 </a:t>
                      </a:r>
                      <a:endParaRPr lang="pt-BR" sz="4800" b="1" dirty="0" smtClean="0"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dirty="0">
                          <a:solidFill>
                            <a:srgbClr val="D6009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09h às 14h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pt-BR" sz="4800" b="1" dirty="0" smtClean="0"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Realização </a:t>
                      </a: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de Mamografias para as assistidas pelo </a:t>
                      </a: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GEAP;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pt-BR" sz="4800" b="1" dirty="0" smtClean="0"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Vivencias de AROMATERAPIA,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 (20 vagas – manhã e 20 vagas tarde)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pt-BR" sz="4800" b="1" dirty="0" smtClean="0"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 Inscrições: 33206152 </a:t>
                      </a:r>
                      <a:endParaRPr lang="pt-BR" sz="4800" b="1" dirty="0" smtClean="0"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b="1" dirty="0" smtClean="0"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0" dirty="0" smtClean="0">
                          <a:solidFill>
                            <a:srgbClr val="D6009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Departamento de Qualidade de </a:t>
                      </a:r>
                      <a:r>
                        <a:rPr lang="pt-BR" sz="4800" b="0" dirty="0" smtClean="0">
                          <a:solidFill>
                            <a:srgbClr val="D6009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Vida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b="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DQV,</a:t>
                      </a:r>
                      <a:r>
                        <a:rPr lang="pt-BR" sz="4800" b="1" baseline="0" dirty="0" smtClean="0">
                          <a:latin typeface="inherit"/>
                          <a:ea typeface="Times New Roman"/>
                          <a:cs typeface="Times New Roman"/>
                        </a:rPr>
                        <a:t> CODAI  e</a:t>
                      </a: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GEAP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189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26/10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dirty="0">
                          <a:solidFill>
                            <a:srgbClr val="D6009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08h ás 12h </a:t>
                      </a:r>
                      <a:endParaRPr lang="pt-BR" sz="4800" dirty="0" smtClean="0">
                        <a:solidFill>
                          <a:srgbClr val="D60093"/>
                        </a:solidFill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dirty="0" smtClean="0">
                          <a:solidFill>
                            <a:srgbClr val="D6009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4800" dirty="0">
                          <a:solidFill>
                            <a:srgbClr val="D6009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13h ás 16h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 fontAlgn="base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pt-BR" sz="4800" b="0" dirty="0" smtClean="0"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marL="457200" algn="l" fontAlgn="base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Realização do</a:t>
                      </a:r>
                      <a:r>
                        <a:rPr lang="pt-BR" sz="4800" b="1" baseline="0" dirty="0" smtClean="0">
                          <a:latin typeface="inherit"/>
                          <a:ea typeface="Times New Roman"/>
                          <a:cs typeface="Times New Roman"/>
                        </a:rPr>
                        <a:t> Auto exame</a:t>
                      </a:r>
                      <a:endParaRPr lang="pt-BR" sz="4800" b="1" dirty="0">
                        <a:latin typeface="inheri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 fontAlgn="base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Realização de Mamografias;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 fontAlgn="base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Teste do HIV, </a:t>
                      </a:r>
                      <a:r>
                        <a:rPr lang="pt-BR" sz="4800" b="1" dirty="0" err="1">
                          <a:latin typeface="inherit"/>
                          <a:ea typeface="Times New Roman"/>
                          <a:cs typeface="Times New Roman"/>
                        </a:rPr>
                        <a:t>Sifilis</a:t>
                      </a: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, Hepatite B e Hepatite C;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 fontAlgn="base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Testes de Glicemia;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 fontAlgn="base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Aferição de Pressão Arterial;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 fontAlgn="base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Oficina de </a:t>
                      </a:r>
                      <a:r>
                        <a:rPr lang="pt-BR" sz="4800" b="1" dirty="0" err="1">
                          <a:latin typeface="inherit"/>
                          <a:ea typeface="Times New Roman"/>
                          <a:cs typeface="Times New Roman"/>
                        </a:rPr>
                        <a:t>Auto-Estima</a:t>
                      </a: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 com Consultora Mary </a:t>
                      </a:r>
                      <a:r>
                        <a:rPr lang="pt-BR" sz="4800" b="1" dirty="0" err="1">
                          <a:latin typeface="inherit"/>
                          <a:ea typeface="Times New Roman"/>
                          <a:cs typeface="Times New Roman"/>
                        </a:rPr>
                        <a:t>Key</a:t>
                      </a: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;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 fontAlgn="base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CHÁ</a:t>
                      </a:r>
                      <a:r>
                        <a:rPr lang="pt-BR" sz="4800" b="1" dirty="0" smtClean="0">
                          <a:latin typeface="inheri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 algn="ctr" fontAlgn="base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432054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800" b="0" dirty="0" smtClean="0">
                          <a:solidFill>
                            <a:srgbClr val="D6009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Departamento de Qualidade de Vida</a:t>
                      </a:r>
                      <a:endParaRPr lang="pt-BR" sz="4800" b="0" dirty="0" smtClean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>
                          <a:latin typeface="inherit"/>
                          <a:ea typeface="Times New Roman"/>
                          <a:cs typeface="Times New Roman"/>
                        </a:rPr>
                        <a:t>DQV  e  Secretaria Municipal de Saúde do Recife</a:t>
                      </a:r>
                      <a:endParaRPr lang="pt-BR" sz="4800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437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27/10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b="1" dirty="0" smtClean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15h às 17h</a:t>
                      </a:r>
                      <a:endParaRPr lang="pt-BR" sz="4800" b="1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BIODANÇA </a:t>
                      </a:r>
                    </a:p>
                    <a:p>
                      <a:pPr marL="0" marR="0" indent="0" algn="ctr" defTabSz="432054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800" b="0" dirty="0" smtClean="0">
                          <a:solidFill>
                            <a:srgbClr val="D60093"/>
                          </a:solidFill>
                          <a:latin typeface="inherit"/>
                          <a:ea typeface="Times New Roman"/>
                          <a:cs typeface="Times New Roman"/>
                        </a:rPr>
                        <a:t>Departamento de Qualidade de Vida</a:t>
                      </a:r>
                      <a:endParaRPr lang="pt-BR" sz="4800" b="0" dirty="0" smtClean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endParaRPr lang="pt-BR" sz="4800" dirty="0" smtClean="0"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Inscrições : 33206152</a:t>
                      </a:r>
                      <a:endParaRPr lang="pt-BR" sz="4800" b="1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pt-BR" sz="4800" b="1" dirty="0" smtClean="0">
                          <a:latin typeface="inherit"/>
                          <a:ea typeface="Calibri"/>
                          <a:cs typeface="Times New Roman"/>
                        </a:rPr>
                        <a:t>DQV</a:t>
                      </a:r>
                      <a:endParaRPr lang="pt-BR" sz="4800" b="1" dirty="0">
                        <a:latin typeface="inherit"/>
                        <a:ea typeface="Calibri"/>
                        <a:cs typeface="Times New Roman"/>
                      </a:endParaRPr>
                    </a:p>
                  </a:txBody>
                  <a:tcPr marL="47625" marR="9525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2088457" y="39532692"/>
            <a:ext cx="17353928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b="1" dirty="0" smtClean="0">
                <a:solidFill>
                  <a:srgbClr val="660066"/>
                </a:solidFill>
              </a:rPr>
              <a:t>  Prevenção é um gesto de amor.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198</Words>
  <Application>Microsoft Office PowerPoint</Application>
  <PresentationFormat>Personalizar</PresentationFormat>
  <Paragraphs>61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Universidade Federal Rural de Pernambuco  na luta contra o câncer de mama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Rural de Pernambuco  na luta contra o câncer de mama </dc:title>
  <dc:creator>TACIANA</dc:creator>
  <cp:lastModifiedBy>UFRPE</cp:lastModifiedBy>
  <cp:revision>37</cp:revision>
  <dcterms:created xsi:type="dcterms:W3CDTF">2013-10-24T14:44:35Z</dcterms:created>
  <dcterms:modified xsi:type="dcterms:W3CDTF">2016-10-04T14:17:14Z</dcterms:modified>
</cp:coreProperties>
</file>